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8" r:id="rId2"/>
    <p:sldId id="402" r:id="rId3"/>
    <p:sldId id="411" r:id="rId4"/>
    <p:sldId id="412" r:id="rId5"/>
    <p:sldId id="386" r:id="rId6"/>
    <p:sldId id="406" r:id="rId7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вабауэр Диана Анатольевна" initials="ШДА" lastIdx="1" clrIdx="0">
    <p:extLst>
      <p:ext uri="{19B8F6BF-5375-455C-9EA6-DF929625EA0E}">
        <p15:presenceInfo xmlns:p15="http://schemas.microsoft.com/office/powerpoint/2012/main" userId="S-1-5-21-1417001333-1897051121-682003330-187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0099FF"/>
    <a:srgbClr val="94F6A0"/>
    <a:srgbClr val="B5F9BD"/>
    <a:srgbClr val="02AE54"/>
    <a:srgbClr val="DBFBE0"/>
    <a:srgbClr val="0DA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5540" autoAdjust="0"/>
  </p:normalViewPr>
  <p:slideViewPr>
    <p:cSldViewPr snapToObjects="1">
      <p:cViewPr varScale="1">
        <p:scale>
          <a:sx n="109" d="100"/>
          <a:sy n="109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B0190-2A23-4F34-BA8F-785C3943CD1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FCA69-A048-4D82-8369-A930201F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4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0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FFCA69-A048-4D82-8369-A930201F24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3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8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50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1439-2BB6-44C3-BF33-A1C1ADE48149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4023-340A-47FE-881C-A369CDADD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4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4C5E-2281-4305-84D1-839BC0777BE6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43A2-9E32-4FD0-B05C-9819F2937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0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E2D83-EAD9-4F98-9DB9-B523BB21D825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8AD5-E908-46C8-AEAA-66B9FF07B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7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827A-3798-42ED-8B53-087936B321C7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E879-C3B4-410C-9D85-780E4D16E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4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8E10-A94D-4051-8BDE-6B64BE857CB1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EA49-0455-4336-ACF3-6EFA8D1B0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2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6BBE-2D1B-4D8B-89D9-DE9534B7AA38}" type="datetime1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F439-3CD4-4327-B61B-9BEFA55F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4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C2EA-B55D-4BB2-8FD8-4FCB1243D5C9}" type="datetime1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D409-664C-481C-BED7-2FB82038A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23D5F-9070-417F-A9AB-C3983D571E0F}" type="datetime1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E0AF-6D21-431F-9DD1-EA1708E0C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4517-9360-4049-8918-23DE9482A12E}" type="datetime1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550D3-50F2-4DB6-B059-521CFD11B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4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2A90-F32F-4BA2-A363-781488C47CCE}" type="datetime1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310D-E6AC-499A-88D9-D860AF6C2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9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501D-5C3C-42D5-AA61-BF851F87F1AD}" type="datetime1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3827-DD68-4BF2-94B1-B3B813583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4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A8157FE-BBD6-4938-A50C-6AF51F819D82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0002D09-0F74-4D43-8977-62C9D7B6F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-5680" y="0"/>
            <a:ext cx="9144000" cy="6858000"/>
          </a:xfrm>
          <a:prstGeom prst="rect">
            <a:avLst/>
          </a:prstGeom>
          <a:solidFill>
            <a:srgbClr val="0039B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4100" name="Picture 3" descr="Рисунок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-165100"/>
            <a:ext cx="73723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28600" y="3598863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b="1" dirty="0">
                <a:solidFill>
                  <a:schemeClr val="bg1"/>
                </a:solidFill>
                <a:latin typeface="+mj-lt"/>
              </a:rPr>
              <a:t>АО «</a:t>
            </a:r>
            <a:r>
              <a:rPr lang="en-US" altLang="ru-RU" b="1" dirty="0">
                <a:solidFill>
                  <a:schemeClr val="bg1"/>
                </a:solidFill>
                <a:latin typeface="+mj-lt"/>
              </a:rPr>
              <a:t>C</a:t>
            </a:r>
            <a:r>
              <a:rPr lang="ru-RU" altLang="ru-RU" b="1" dirty="0" err="1">
                <a:solidFill>
                  <a:schemeClr val="bg1"/>
                </a:solidFill>
                <a:latin typeface="+mj-lt"/>
              </a:rPr>
              <a:t>еверо</a:t>
            </a:r>
            <a:r>
              <a:rPr lang="ru-RU" altLang="ru-RU" b="1" dirty="0">
                <a:solidFill>
                  <a:schemeClr val="bg1"/>
                </a:solidFill>
                <a:latin typeface="+mj-lt"/>
              </a:rPr>
              <a:t>-Казахстанская Распределительная Электросетевая Компания»</a:t>
            </a:r>
          </a:p>
        </p:txBody>
      </p:sp>
      <p:sp>
        <p:nvSpPr>
          <p:cNvPr id="4102" name="Прямоугольник 1"/>
          <p:cNvSpPr>
            <a:spLocks noChangeArrowheads="1"/>
          </p:cNvSpPr>
          <p:nvPr/>
        </p:nvSpPr>
        <p:spPr bwMode="auto">
          <a:xfrm>
            <a:off x="3240867" y="5732463"/>
            <a:ext cx="2662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ru-RU" altLang="ru-RU" sz="16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dirty="0">
                <a:solidFill>
                  <a:srgbClr val="FFFFFF"/>
                </a:solidFill>
                <a:cs typeface="Arial" panose="020B0604020202020204" pitchFamily="34" charset="0"/>
              </a:rPr>
              <a:t>г. Петропавловск </a:t>
            </a:r>
            <a:r>
              <a:rPr kumimoji="1" lang="ru-RU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r>
              <a:rPr kumimoji="1" lang="en-US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kumimoji="1" lang="ru-RU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kumimoji="1" lang="ru-RU" altLang="ru-RU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kumimoji="1" lang="ru-RU" altLang="ru-RU" sz="1600" dirty="0">
                <a:solidFill>
                  <a:srgbClr val="FFFFFF"/>
                </a:solidFill>
                <a:cs typeface="Arial" panose="020B0604020202020204" pitchFamily="34" charset="0"/>
              </a:rPr>
              <a:t>год</a:t>
            </a:r>
            <a:endParaRPr kumimoji="1" lang="ru-RU" altLang="ru-RU" sz="1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51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3" name="Text Box 108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90FD3E-925D-4C74-8FB4-ADE5ABCB0FE9}"/>
              </a:ext>
            </a:extLst>
          </p:cNvPr>
          <p:cNvSpPr/>
          <p:nvPr/>
        </p:nvSpPr>
        <p:spPr>
          <a:xfrm>
            <a:off x="180431" y="129019"/>
            <a:ext cx="8783137" cy="3114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и восстановление металлических ограждений КТП 10/0,4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7D60D8-3BE0-40AD-A993-67C15287DFE6}"/>
              </a:ext>
            </a:extLst>
          </p:cNvPr>
          <p:cNvSpPr/>
          <p:nvPr/>
        </p:nvSpPr>
        <p:spPr>
          <a:xfrm>
            <a:off x="439044" y="5475115"/>
            <a:ext cx="8919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Ведутся работы по ремонту и восстановлению металлических ограждений КТП 10/0,4 кВ в районах области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г.Петропавловске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7F3AFB-EF04-4825-B999-5778DDB26F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67" y="2765746"/>
            <a:ext cx="4772733" cy="26846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CD9D5-A8EC-44DE-9D7F-D31F5C1FB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1" y="692696"/>
            <a:ext cx="4535585" cy="28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351" y="5073711"/>
            <a:ext cx="8997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программой на 2023 год запланированы мероприятия по в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ыносу ВЛ 110 кВ «Николаевка-Троицкая», ВЛ 35 кВ «Троицкая-Кызыласкер» и   ВЛ 35 кВ «Опытная-Рублёвка» из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заболоченной местности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80975" hangingPunct="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первом полугодии 2023 г. проведены закупочные процедуры на осуществление авторского и технического надзора за реализацией проектов, и на выполнение работ по выносу ВЛ 35-110 кВ. По итогам конкурсных процедур определён подрядчик, ведутся процедуры заключения договоров.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4337" y="575733"/>
            <a:ext cx="1987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реконструкции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71824" y="73642"/>
            <a:ext cx="891977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 ВЛ 110 кВ «Николаевка-Троицкая», ВЛ -35 кВ «Троицкая-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Кызыласкер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  ВЛ-35 кВ «Опытная-Рублёвка».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6C5B26-6E7F-4036-B469-FF7B16D771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41" y="1477654"/>
            <a:ext cx="1603378" cy="26722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4F1387-4197-4E73-928F-33FAA5F883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07" y="1879288"/>
            <a:ext cx="1987725" cy="21531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7F0425-BD88-4135-94BC-55694EEA8F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52" y="1034578"/>
            <a:ext cx="2133600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AAA013-98C0-4BB5-9BF7-34DFD7CF4D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3" y="1035716"/>
            <a:ext cx="20778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5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351" y="5073711"/>
            <a:ext cx="8997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программой на 2023 год запланировано мероприятие по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замене силового трансформатора  6,3 МВА  ПС 35/10 кВ "Рабочий посёлок" на 10 МВА.</a:t>
            </a:r>
          </a:p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договора на разработку и прохождение экспертизы ПСД,  экспертизы фундамента под силовой трансформатор, а так же на изготовление и поставку силового трансформатора. Работы будут выполняться собственным персоналом в октябре-ноябре 2023 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8239" y="575733"/>
            <a:ext cx="38349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замены силового трансформатора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71824" y="73642"/>
            <a:ext cx="891977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силового трансформатора  6,3 МВА  ПС 35/10 кВ "Рабочий посёлок" на 10 МВА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39CE87-0545-42D7-9783-0F05F834A3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103765"/>
            <a:ext cx="4104456" cy="28432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10CC32-C174-42CA-91B0-B1EB6E4145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88" y="2297671"/>
            <a:ext cx="4644008" cy="25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6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-20734" y="6326212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738897"/>
              </p:ext>
            </p:extLst>
          </p:nvPr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46" y="45649"/>
            <a:ext cx="872197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воздушных линий 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кВ в с. Смирново, Аккайынского района.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641" y="5532616"/>
            <a:ext cx="8916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инвестиционной программы 2023 года запланировано выполнить реконструкцию воздушных линий электропередачи 0,4 кВ в с. Смирново, Аккайынского района. Работы ведутся.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DDFB05-DEC4-40A0-9866-5C92A8562B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5" y="1327714"/>
            <a:ext cx="2733096" cy="37232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1EDAEB-CCF2-4B81-BABF-356B4670A6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86918"/>
            <a:ext cx="2664337" cy="41482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EFE3C4-6980-4628-9399-C8D6599A40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52" y="714104"/>
            <a:ext cx="2259157" cy="47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5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46" y="45649"/>
            <a:ext cx="872197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воздушных линий 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кВ в г. Булаево,  </a:t>
            </a:r>
          </a:p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М. Жумабаева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9630" y="5571636"/>
            <a:ext cx="8721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инвестиционной программы 2023 года также ведутся работы по реконструкции воздушных линий электропередачи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0,4 кВ от КТПН-10/0,4 кВ №3-2 «ул. Ново-Лесная»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г. Булаево, района М. Жумабаева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протяженностью 4,36 км.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3041C5-8B20-4424-9A06-6A1AE43A9F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7" y="1016192"/>
            <a:ext cx="3768898" cy="20275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0786D1-36C3-409B-9F22-BA6A6B44A2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15434"/>
            <a:ext cx="3833909" cy="23865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F73BCD5-B10D-4D9A-A33F-596E00070F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25649"/>
            <a:ext cx="3600400" cy="204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62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7733</TotalTime>
  <Words>324</Words>
  <Application>Microsoft Office PowerPoint</Application>
  <PresentationFormat>Экран (4:3)</PresentationFormat>
  <Paragraphs>33</Paragraphs>
  <Slides>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Жусупов Ермек балапанович</dc:creator>
  <cp:lastModifiedBy>Швабауэр Диана Анатольевна</cp:lastModifiedBy>
  <cp:revision>429</cp:revision>
  <cp:lastPrinted>2021-07-15T11:19:54Z</cp:lastPrinted>
  <dcterms:created xsi:type="dcterms:W3CDTF">2013-03-01T09:11:15Z</dcterms:created>
  <dcterms:modified xsi:type="dcterms:W3CDTF">2023-09-25T03:16:56Z</dcterms:modified>
</cp:coreProperties>
</file>