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8" r:id="rId2"/>
    <p:sldId id="402" r:id="rId3"/>
    <p:sldId id="407" r:id="rId4"/>
    <p:sldId id="410" r:id="rId5"/>
    <p:sldId id="411" r:id="rId6"/>
    <p:sldId id="386" r:id="rId7"/>
    <p:sldId id="406" r:id="rId8"/>
    <p:sldId id="385" r:id="rId9"/>
    <p:sldId id="408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вабауэр Диана Анатольевна" initials="ШДА" lastIdx="1" clrIdx="0">
    <p:extLst>
      <p:ext uri="{19B8F6BF-5375-455C-9EA6-DF929625EA0E}">
        <p15:presenceInfo xmlns:p15="http://schemas.microsoft.com/office/powerpoint/2012/main" userId="S-1-5-21-1417001333-1897051121-682003330-18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99FF"/>
    <a:srgbClr val="94F6A0"/>
    <a:srgbClr val="B5F9BD"/>
    <a:srgbClr val="02AE54"/>
    <a:srgbClr val="DBFBE0"/>
    <a:srgbClr val="0D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540" autoAdjust="0"/>
  </p:normalViewPr>
  <p:slideViewPr>
    <p:cSldViewPr snapToObjects="1">
      <p:cViewPr varScale="1">
        <p:scale>
          <a:sx n="109" d="100"/>
          <a:sy n="109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0190-2A23-4F34-BA8F-785C3943CD16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CA69-A048-4D82-8369-A930201F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0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FCA69-A048-4D82-8369-A930201F24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3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1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8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1439-2BB6-44C3-BF33-A1C1ADE48149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4023-340A-47FE-881C-A369CDAD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4C5E-2281-4305-84D1-839BC0777BE6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43A2-9E32-4FD0-B05C-9819F29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2D83-EAD9-4F98-9DB9-B523BB21D825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8AD5-E908-46C8-AEAA-66B9FF07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27A-3798-42ED-8B53-087936B321C7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E879-C3B4-410C-9D85-780E4D16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E10-A94D-4051-8BDE-6B64BE857CB1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A49-0455-4336-ACF3-6EFA8D1B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6BBE-2D1B-4D8B-89D9-DE9534B7AA38}" type="datetime1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F439-3CD4-4327-B61B-9BEFA55F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C2EA-B55D-4BB2-8FD8-4FCB1243D5C9}" type="datetime1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D409-664C-481C-BED7-2FB82038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3D5F-9070-417F-A9AB-C3983D571E0F}" type="datetime1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E0AF-6D21-431F-9DD1-EA1708E0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4517-9360-4049-8918-23DE9482A12E}" type="datetime1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50D3-50F2-4DB6-B059-521CFD11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2A90-F32F-4BA2-A363-781488C47CCE}" type="datetime1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310D-E6AC-499A-88D9-D860AF6C2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01D-5C3C-42D5-AA61-BF851F87F1AD}" type="datetime1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3827-DD68-4BF2-94B1-B3B81358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A8157FE-BBD6-4938-A50C-6AF51F819D82}" type="datetime1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0002D09-0F74-4D43-8977-62C9D7B6F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680" y="0"/>
            <a:ext cx="9144000" cy="6858000"/>
          </a:xfrm>
          <a:prstGeom prst="rect">
            <a:avLst/>
          </a:prstGeom>
          <a:solidFill>
            <a:srgbClr val="0039B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100" name="Picture 3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65100"/>
            <a:ext cx="737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8600" y="3598863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АО «</a:t>
            </a:r>
            <a:r>
              <a:rPr lang="en-US" altLang="ru-RU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altLang="ru-RU" b="1" dirty="0" err="1">
                <a:solidFill>
                  <a:schemeClr val="bg1"/>
                </a:solidFill>
                <a:latin typeface="+mj-lt"/>
              </a:rPr>
              <a:t>еверо</a:t>
            </a:r>
            <a:r>
              <a:rPr lang="ru-RU" altLang="ru-RU" b="1" dirty="0">
                <a:solidFill>
                  <a:schemeClr val="bg1"/>
                </a:solidFill>
                <a:latin typeface="+mj-lt"/>
              </a:rPr>
              <a:t>-Казахстанская Распределительная Электросетевая Компания»</a:t>
            </a:r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3240867" y="5732463"/>
            <a:ext cx="2662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altLang="ru-RU" sz="1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г. Петропавловск 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kumimoji="1"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kumimoji="1"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год</a:t>
            </a:r>
            <a:endParaRPr kumimoji="1" lang="ru-RU" altLang="ru-RU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3" name="Text Box 108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7040A2-CD74-4C08-BD9B-A145756F651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3" y="396356"/>
            <a:ext cx="3699822" cy="242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6C99C3-1F79-4050-BC1F-32273F27C7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23" y="454348"/>
            <a:ext cx="3923710" cy="229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3D55A8-E660-4D00-84C9-039071D63704}"/>
              </a:ext>
            </a:extLst>
          </p:cNvPr>
          <p:cNvSpPr/>
          <p:nvPr/>
        </p:nvSpPr>
        <p:spPr>
          <a:xfrm>
            <a:off x="116720" y="35051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спецавтотранспорта (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масловоз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90FD3E-925D-4C74-8FB4-ADE5ABCB0FE9}"/>
              </a:ext>
            </a:extLst>
          </p:cNvPr>
          <p:cNvSpPr/>
          <p:nvPr/>
        </p:nvSpPr>
        <p:spPr>
          <a:xfrm>
            <a:off x="209791" y="3352902"/>
            <a:ext cx="8783137" cy="311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восстановление металлических ограждений КТП 10/0,4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C0E10F-3216-41B3-B721-6E7F2AE0C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07" y="3711120"/>
            <a:ext cx="3952875" cy="2334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1A1BD-058E-46A1-9525-249AF549E5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5996" y="3771495"/>
            <a:ext cx="4108960" cy="225736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90FDAC-D105-4765-8BC9-9D361BDAF962}"/>
              </a:ext>
            </a:extLst>
          </p:cNvPr>
          <p:cNvSpPr/>
          <p:nvPr/>
        </p:nvSpPr>
        <p:spPr>
          <a:xfrm>
            <a:off x="160288" y="2844515"/>
            <a:ext cx="8876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первом полугодии 2023 года заключен договор и осуществлена поставка спецавтотранспорта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масловоз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для выполнения функции закачки/выкачки трансформаторного масла из силового оборудования подстанций.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7D60D8-3BE0-40AD-A993-67C15287DFE6}"/>
              </a:ext>
            </a:extLst>
          </p:cNvPr>
          <p:cNvSpPr/>
          <p:nvPr/>
        </p:nvSpPr>
        <p:spPr>
          <a:xfrm>
            <a:off x="439044" y="6053774"/>
            <a:ext cx="8919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Заключены договора и начаты работы по ремонту и восстановлению металлических ограждений КТП 10/0,4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2073" y="5649520"/>
            <a:ext cx="8997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первом полугодии 2023 года заключены договора на выполнение строительно-монтажных работ. Ведется закуп оборудования. К работам по реконструкции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-35 кВ на ПС 110/35/10 кВ с. Покровка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приступят в третьем квартале 2023 года.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987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116720" y="35051"/>
            <a:ext cx="8919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ОРУ -35 кВ на ПС 110/35/10 кВ с. Покровка Есильского района СКО </a:t>
            </a:r>
          </a:p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заменой б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 ОРУ-35 кВ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912697-4BA8-4016-92B5-520DFD40A0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73" y="2860511"/>
            <a:ext cx="4852827" cy="26972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38CE31-EC01-4F9C-BF31-02C4EA719B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" y="1078173"/>
            <a:ext cx="4770617" cy="26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152" y="5732803"/>
            <a:ext cx="8997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первом полугодии 2023 года заключены договора на выполнение строительно-монтажных работ. Ведется закуп оборудования. Работы по реконструкции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-35 кВ на ПС 110/35/10 кВ «Литейная»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завершены во втором полугодии 2023 года.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987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116720" y="35051"/>
            <a:ext cx="8919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ОРУ-35 кВ на ПС 110/35/10 кВ «Литейная» Мамлютского района СКО</a:t>
            </a:r>
          </a:p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заменой б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 ОРУ-35 кВ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C6162-AA71-4834-95A5-4DE91C78E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7233"/>
            <a:ext cx="2867512" cy="3823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32103-B5C1-4069-9846-422CE62331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24" y="1542219"/>
            <a:ext cx="3022350" cy="4029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AF12E2-2D1A-43D9-8CC9-C0C3482F4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74" y="748159"/>
            <a:ext cx="2867512" cy="38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351" y="5073711"/>
            <a:ext cx="8997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программой на 2023 год запланированы мероприятия по 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ыносу ВЛ 110 кВ «Николаевка-Троицкая», ВЛ 35 кВ «Троицкая-Кызыласкер» и   ВЛ 35 кВ «Опытная-Рублёвка» из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заболоченной местности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975" hangingPunct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первом полугодии 2023 г. проведены закупочные процедуры на осуществление авторского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технического надзора за реализацией проектов, и на выполнение работ по выносу ВЛ 35-110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Конкурсы не состоялись, подрядчики не определены, в конкурсную документацию внесены изменения и проводятся повторные закупки.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80975" hangingPunct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987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ВЛ 110 кВ «Николаевка-Троицкая», ВЛ -35 кВ «Троицкая-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Кызыласкер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  ВЛ-35 кВ «Опытная-Рублёвка».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C5B26-6E7F-4036-B469-FF7B16D77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89" y="1195148"/>
            <a:ext cx="2133948" cy="3556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4F1387-4197-4E73-928F-33FAA5F88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4416"/>
            <a:ext cx="3329992" cy="36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0734" y="6326212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8897"/>
              </p:ext>
            </p:extLst>
          </p:nvPr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с. Тепличное, 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Кызылжарского района и с. Смирново, Аккайынского района.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41" y="5532616"/>
            <a:ext cx="8916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запланировано выполнить реконструкцию воздушных линий электропередачи 0,4 кВ в с. Тепличное, Кызылжарского района и с. Смирново, Аккайынского района протяженностью порядка 15,6 км.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9685F-580C-4DAC-8558-6C7C31F37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" y="753027"/>
            <a:ext cx="3037136" cy="2853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88B904-31E0-4F5B-B700-22EC40C1B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39" y="644040"/>
            <a:ext cx="2242592" cy="3283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28FA25-9791-4F55-882E-D5E231306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59" y="2491499"/>
            <a:ext cx="3493015" cy="2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г. Булаево, 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М. Жумабаева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30" y="5571636"/>
            <a:ext cx="8721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также запланировано выполнить реконструкцию воздушных линий электропередачи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 кВ от КТПН-10/0,4 кВ №3-2 «ул. Ново-Лесная»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Булаево, района М. Жумабаева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4,36 км.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92C3F-D4FA-420B-9088-7276EA228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6" y="553612"/>
            <a:ext cx="2492365" cy="3754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ED90B-1DC5-4BEF-B148-17F144AD6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46" y="980728"/>
            <a:ext cx="2612468" cy="3634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2B1F19-2031-403B-A481-38E5B13022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0" y="1236992"/>
            <a:ext cx="2612468" cy="39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45313"/>
              </p:ext>
            </p:extLst>
          </p:nvPr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6720" y="5581543"/>
            <a:ext cx="899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первом полугодии 2023 года проведены закупочные процедуры на осуществление авторского и технического надзора за реализацией данного проекта и выполнение строительно-монтажных работ.  В настоящее время подрядчики приступили к работам по реконструкции КЛ, завершение работ запланировано на 2 полугодие 2023 г.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116720" y="35051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кабельных линий по городу Петропавловск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A5F36-42F7-458B-85E4-A9E865551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2" y="566288"/>
            <a:ext cx="4426608" cy="3726808"/>
          </a:xfrm>
          <a:prstGeom prst="rect">
            <a:avLst/>
          </a:prstGeom>
        </p:spPr>
      </p:pic>
      <p:pic>
        <p:nvPicPr>
          <p:cNvPr id="91296" name="Picture 160" descr="4765_008[1]">
            <a:extLst>
              <a:ext uri="{FF2B5EF4-FFF2-40B4-BE49-F238E27FC236}">
                <a16:creationId xmlns:a16="http://schemas.microsoft.com/office/drawing/2014/main" id="{7A69022F-09E8-414C-98DE-3CAE4DE4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91" y="1988841"/>
            <a:ext cx="4320479" cy="337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8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10 кВ в г. Петропавловске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1015" y="5120846"/>
            <a:ext cx="872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запланировано выполнить реконструкцию воздушных линий электропередачи 10 кВ, на следующих объектах: </a:t>
            </a:r>
          </a:p>
          <a:p>
            <a:pPr marL="20955" indent="18034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ВЛ 10 кВ фид.17 от ПС 110/10 кВ №8;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55" indent="18034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ВЛ 10 кВ фид.4 от ПС 110/10 кВ №8.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63CF0-A7DE-4CBF-97CE-7FA12BAD3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3" y="730983"/>
            <a:ext cx="3012371" cy="4003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C4EF2-46F6-49EB-A4B2-7177F748E9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5" y="730982"/>
            <a:ext cx="3012372" cy="4003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5D30E1-EC0E-4CE1-AFAB-BFB9F08894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58" y="745935"/>
            <a:ext cx="2660188" cy="4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8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7523</TotalTime>
  <Words>534</Words>
  <Application>Microsoft Office PowerPoint</Application>
  <PresentationFormat>Экран (4:3)</PresentationFormat>
  <Paragraphs>55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Жусупов Ермек балапанович</dc:creator>
  <cp:lastModifiedBy>Величкина Светлана Александровна</cp:lastModifiedBy>
  <cp:revision>422</cp:revision>
  <cp:lastPrinted>2021-07-15T11:19:54Z</cp:lastPrinted>
  <dcterms:created xsi:type="dcterms:W3CDTF">2013-03-01T09:11:15Z</dcterms:created>
  <dcterms:modified xsi:type="dcterms:W3CDTF">2023-07-26T05:14:44Z</dcterms:modified>
</cp:coreProperties>
</file>