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4" r:id="rId1"/>
  </p:sldMasterIdLst>
  <p:notesMasterIdLst>
    <p:notesMasterId r:id="rId18"/>
  </p:notesMasterIdLst>
  <p:handoutMasterIdLst>
    <p:handoutMasterId r:id="rId19"/>
  </p:handoutMasterIdLst>
  <p:sldIdLst>
    <p:sldId id="833" r:id="rId2"/>
    <p:sldId id="851" r:id="rId3"/>
    <p:sldId id="852" r:id="rId4"/>
    <p:sldId id="850" r:id="rId5"/>
    <p:sldId id="853" r:id="rId6"/>
    <p:sldId id="823" r:id="rId7"/>
    <p:sldId id="845" r:id="rId8"/>
    <p:sldId id="836" r:id="rId9"/>
    <p:sldId id="843" r:id="rId10"/>
    <p:sldId id="799" r:id="rId11"/>
    <p:sldId id="844" r:id="rId12"/>
    <p:sldId id="838" r:id="rId13"/>
    <p:sldId id="832" r:id="rId14"/>
    <p:sldId id="846" r:id="rId15"/>
    <p:sldId id="847" r:id="rId16"/>
    <p:sldId id="839" r:id="rId1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C" pitchFamily="50" charset="-5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C" pitchFamily="50" charset="-5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C" pitchFamily="50" charset="-5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C" pitchFamily="50" charset="-5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C" pitchFamily="50" charset="-5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eeSetC" pitchFamily="50" charset="-5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eeSetC" pitchFamily="50" charset="-5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eeSetC" pitchFamily="50" charset="-5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eeSetC" pitchFamily="50" charset="-5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8EDFE"/>
    <a:srgbClr val="ECAE8C"/>
    <a:srgbClr val="99FFCC"/>
    <a:srgbClr val="FFFF99"/>
    <a:srgbClr val="F6B5A8"/>
    <a:srgbClr val="F56B9C"/>
    <a:srgbClr val="EFF5FF"/>
    <a:srgbClr val="66FF99"/>
    <a:srgbClr val="ED9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264" autoAdjust="0"/>
  </p:normalViewPr>
  <p:slideViewPr>
    <p:cSldViewPr snapToGrid="0">
      <p:cViewPr varScale="1">
        <p:scale>
          <a:sx n="105" d="100"/>
          <a:sy n="105" d="100"/>
        </p:scale>
        <p:origin x="1956" y="108"/>
      </p:cViewPr>
      <p:guideLst>
        <p:guide orient="horz" pos="1706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2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853722-83F4-4AF0-9689-13308D5AB5EC}" type="datetimeFigureOut">
              <a:rPr lang="ru-RU"/>
              <a:pPr>
                <a:defRPr/>
              </a:pPr>
              <a:t>15.07.2019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8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8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A4F39-3DA4-4C7B-BAFD-8357778ED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7992" cy="4953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7" tIns="47173" rIns="94347" bIns="47173" numCol="1" anchor="t" anchorCtr="0" compatLnSpc="1">
            <a:prstTxWarp prst="textNoShape">
              <a:avLst/>
            </a:prstTxWarp>
          </a:bodyPr>
          <a:lstStyle>
            <a:lvl1pPr defTabSz="94220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199" y="1"/>
            <a:ext cx="2917992" cy="4953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7" tIns="47173" rIns="94347" bIns="47173" numCol="1" anchor="t" anchorCtr="0" compatLnSpc="1">
            <a:prstTxWarp prst="textNoShape">
              <a:avLst/>
            </a:prstTxWarp>
          </a:bodyPr>
          <a:lstStyle>
            <a:lvl1pPr algn="r" defTabSz="94220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3" y="4687052"/>
            <a:ext cx="5389240" cy="4439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7" tIns="47173" rIns="94347" bIns="47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9370"/>
            <a:ext cx="2917992" cy="4953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7" tIns="47173" rIns="94347" bIns="47173" numCol="1" anchor="b" anchorCtr="0" compatLnSpc="1">
            <a:prstTxWarp prst="textNoShape">
              <a:avLst/>
            </a:prstTxWarp>
          </a:bodyPr>
          <a:lstStyle>
            <a:lvl1pPr defTabSz="94220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199" y="9369370"/>
            <a:ext cx="2917992" cy="4953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7" tIns="47173" rIns="94347" bIns="47173" numCol="1" anchor="b" anchorCtr="0" compatLnSpc="1">
            <a:prstTxWarp prst="textNoShape">
              <a:avLst/>
            </a:prstTxWarp>
          </a:bodyPr>
          <a:lstStyle>
            <a:lvl1pPr algn="r" defTabSz="942205">
              <a:defRPr sz="1200"/>
            </a:lvl1pPr>
          </a:lstStyle>
          <a:p>
            <a:pPr>
              <a:defRPr/>
            </a:pPr>
            <a:fld id="{383A0374-92AA-42E7-8802-21AAAAD47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5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C" pitchFamily="50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C" pitchFamily="50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C" pitchFamily="50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C" pitchFamily="50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C" pitchFamily="50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3262" y="4687292"/>
            <a:ext cx="5389240" cy="4439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9508" name="Номер слайда 3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1D69AAE-2439-4761-8CF4-B4DDE274023D}" type="slidenum">
              <a:rPr lang="ru-RU" alt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0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3262" y="4687292"/>
            <a:ext cx="5389240" cy="4439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9508" name="Номер слайда 3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1D69AAE-2439-4761-8CF4-B4DDE274023D}" type="slidenum">
              <a:rPr lang="ru-RU" alt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3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3262" y="4687292"/>
            <a:ext cx="5389240" cy="4439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9508" name="Номер слайда 3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1D69AAE-2439-4761-8CF4-B4DDE274023D}" type="slidenum">
              <a:rPr lang="ru-RU" alt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2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3262" y="4687292"/>
            <a:ext cx="5389240" cy="4439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9508" name="Номер слайда 3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1D69AAE-2439-4761-8CF4-B4DDE274023D}" type="slidenum">
              <a:rPr lang="ru-RU" alt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2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3262" y="4687292"/>
            <a:ext cx="5389240" cy="4439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9508" name="Номер слайда 3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1D69AAE-2439-4761-8CF4-B4DDE274023D}" type="slidenum">
              <a:rPr lang="ru-RU" alt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4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A0374-92AA-42E7-8802-21AAAAD47C0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8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A0374-92AA-42E7-8802-21AAAAD47C0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5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 userDrawn="1"/>
        </p:nvSpPr>
        <p:spPr bwMode="auto">
          <a:xfrm>
            <a:off x="0" y="63214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 userDrawn="1"/>
        </p:nvGraphicFramePr>
        <p:xfrm>
          <a:off x="165100" y="6330950"/>
          <a:ext cx="19954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" name="CorelDRAW" r:id="rId3" imgW="11223862" imgH="2965936" progId="CorelDRAW.Graphic.13">
                  <p:embed/>
                </p:oleObj>
              </mc:Choice>
              <mc:Fallback>
                <p:oleObj name="CorelDRAW" r:id="rId3" imgW="11223862" imgH="2965936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6330950"/>
                        <a:ext cx="19954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13500000" algn="ctr" rotWithShape="0">
                                <a:srgbClr val="708688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367E-65FA-48DB-8FD4-F33AB58C6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4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2900" y="6457950"/>
            <a:ext cx="213360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  <a:latin typeface="FreeSet" pitchFamily="34" charset="0"/>
              </a:defRPr>
            </a:lvl1pPr>
          </a:lstStyle>
          <a:p>
            <a:pPr>
              <a:defRPr/>
            </a:pPr>
            <a:fld id="{1FD51BD2-0D1C-42F6-81F5-0018A2005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eSetC" pitchFamily="50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eSetC" pitchFamily="50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eSetC" pitchFamily="50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eSetC" pitchFamily="50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-12701"/>
            <a:ext cx="9175751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9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49275"/>
            <a:ext cx="4618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Прямоугольник 1"/>
          <p:cNvSpPr>
            <a:spLocks noChangeArrowheads="1"/>
          </p:cNvSpPr>
          <p:nvPr/>
        </p:nvSpPr>
        <p:spPr bwMode="auto">
          <a:xfrm>
            <a:off x="3220953" y="6045200"/>
            <a:ext cx="2775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ru-RU" altLang="ru-RU" sz="16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Петропавловск, 201</a:t>
            </a:r>
            <a:r>
              <a:rPr kumimoji="1" lang="en-US" altLang="ru-RU" sz="16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1" lang="ru-RU" altLang="ru-RU" sz="16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  <a:endParaRPr kumimoji="1" lang="en-US" altLang="ru-RU" sz="16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221" name="Заголовок 1"/>
          <p:cNvSpPr txBox="1">
            <a:spLocks/>
          </p:cNvSpPr>
          <p:nvPr/>
        </p:nvSpPr>
        <p:spPr bwMode="auto">
          <a:xfrm>
            <a:off x="406400" y="3273552"/>
            <a:ext cx="8137525" cy="21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ходе исполнения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инвестиционной программы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«Реконструкция и модернизация основных средств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</a:t>
            </a: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«Северо-Казахстанская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Распределительная Электросетевая Компания» </a:t>
            </a:r>
            <a:endParaRPr lang="ru-RU" altLang="ru-RU" sz="2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en-US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kk-KZ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</a:t>
            </a: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года </a:t>
            </a:r>
            <a:endParaRPr lang="ru-RU" alt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9" y="115461"/>
            <a:ext cx="850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трансформаторной подстанции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10/0,4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№345</a:t>
            </a:r>
          </a:p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Мира, 248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6220413"/>
            <a:ext cx="9147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2019 года ведутся работы по реконструкции здания ТП 10/0,4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№345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Петропавловске, ул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Мира,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8468" y="747573"/>
            <a:ext cx="1541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3464"/>
            <a:ext cx="4425695" cy="5086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4" y="1133463"/>
            <a:ext cx="4649003" cy="50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9" y="115461"/>
            <a:ext cx="850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трансформаторной подстанции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10/0,4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№345</a:t>
            </a:r>
          </a:p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Мира, 248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202636"/>
            <a:ext cx="4394849" cy="5125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1202636"/>
            <a:ext cx="4522211" cy="51250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45125" y="782159"/>
            <a:ext cx="3639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 на временную схему электроснабжения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9" y="161181"/>
            <a:ext cx="850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трансформаторной подстанции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10/0,4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№345</a:t>
            </a:r>
          </a:p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Мира, 248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0515" y="91353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12" y="1133384"/>
            <a:ext cx="4581143" cy="5157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" y="1133424"/>
            <a:ext cx="4471415" cy="51576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27248" y="771197"/>
            <a:ext cx="3666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выполнения строительных работ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6" y="45649"/>
            <a:ext cx="872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воздушных линий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Петропавловске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851" y="6000957"/>
            <a:ext cx="9147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2019 года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реконструкции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воздушных линий электропередачи 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Петропавловске: 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ВЛ-0,4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ТП 10/0,4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№802 (поселок Борки);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ВЛ-0,4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ТП 10/0,4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805 (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Борки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ВЛ-0,4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ТП 10/0,4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№457 (район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№12,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мкр.Кожзавод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работы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завершены.</a:t>
            </a:r>
          </a:p>
          <a:p>
            <a:pPr algn="just"/>
            <a:r>
              <a:rPr lang="kk-KZ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работы 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ВЛ-0,4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ТП 10/0,4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№451 (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ул.Рыжова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мкр.Кожзавод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ВЛ-0,4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ТП 10/0,4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№161 (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ул.Смирнова-ул.Павлова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ВЛ-0,4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" y="771197"/>
            <a:ext cx="2855036" cy="5229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41" y="771197"/>
            <a:ext cx="2855036" cy="5229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72" y="771197"/>
            <a:ext cx="3218688" cy="52297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6701" y="423812"/>
            <a:ext cx="3666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ВЛ-0,4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ТП 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№802 (поселок Борки)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6" y="241895"/>
            <a:ext cx="872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воздушных линий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Петропавловске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05" y="1079201"/>
            <a:ext cx="3132879" cy="5561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00" y="1085453"/>
            <a:ext cx="3129356" cy="55555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83395" y="36489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" y="1079201"/>
            <a:ext cx="3132878" cy="55618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36701" y="616578"/>
            <a:ext cx="3666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ВЛ-0,4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ТП 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805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(поселок Борки)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6" y="241895"/>
            <a:ext cx="872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воздушных линий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Петропавловске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83395" y="36489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2013" y="644010"/>
            <a:ext cx="4523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ВЛ-0,4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ТП 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№457 (район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Кожзавод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школа №12)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" y="1150972"/>
            <a:ext cx="3043545" cy="5213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9" y="1152342"/>
            <a:ext cx="3035807" cy="5211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4" y="1150972"/>
            <a:ext cx="2911344" cy="52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6" y="73081"/>
            <a:ext cx="872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воздушных линий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Есильском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с.Явленка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7967" y="6110685"/>
            <a:ext cx="9147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2019 года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реконструкции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воздушных линий электропередачи 0,4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Есильском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с.Явленка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работы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 0,4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КТПН-10/0,4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№5-2 "Коммунистическая"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" y="859535"/>
            <a:ext cx="3047259" cy="5178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13" y="859536"/>
            <a:ext cx="3044175" cy="5178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52" y="859536"/>
            <a:ext cx="3007804" cy="51784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50008" y="538799"/>
            <a:ext cx="4520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выполнения строительно-монтажных работ работ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9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49275"/>
            <a:ext cx="4618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Прямоугольник 1"/>
          <p:cNvSpPr>
            <a:spLocks noChangeArrowheads="1"/>
          </p:cNvSpPr>
          <p:nvPr/>
        </p:nvSpPr>
        <p:spPr bwMode="auto">
          <a:xfrm>
            <a:off x="3248525" y="6045200"/>
            <a:ext cx="2719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ru-RU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г. Петропавловск, 201</a:t>
            </a:r>
            <a:r>
              <a:rPr kumimoji="1" lang="en-US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1" lang="ru-RU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год</a:t>
            </a:r>
            <a:endParaRPr kumimoji="1" lang="en-US" altLang="ru-RU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1" name="Заголовок 1"/>
          <p:cNvSpPr txBox="1">
            <a:spLocks/>
          </p:cNvSpPr>
          <p:nvPr/>
        </p:nvSpPr>
        <p:spPr bwMode="auto">
          <a:xfrm>
            <a:off x="406400" y="3273552"/>
            <a:ext cx="8137525" cy="21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ходе исполнения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инвестиционной программы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«Реконструкция и модернизация основных средств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</a:t>
            </a: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«Северо-Казахстанская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Распределительная Электросетевая Компания» </a:t>
            </a:r>
            <a:endParaRPr lang="ru-RU" altLang="ru-RU" sz="2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en-US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kk-KZ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</a:t>
            </a: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года </a:t>
            </a:r>
            <a:endParaRPr lang="ru-RU" alt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9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49275"/>
            <a:ext cx="4618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Прямоугольник 1"/>
          <p:cNvSpPr>
            <a:spLocks noChangeArrowheads="1"/>
          </p:cNvSpPr>
          <p:nvPr/>
        </p:nvSpPr>
        <p:spPr bwMode="auto">
          <a:xfrm>
            <a:off x="3248525" y="6045200"/>
            <a:ext cx="2719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ru-RU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г. Петропавловск, 201</a:t>
            </a:r>
            <a:r>
              <a:rPr kumimoji="1" lang="en-US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1" lang="ru-RU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год</a:t>
            </a:r>
            <a:endParaRPr kumimoji="1" lang="en-US" altLang="ru-RU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1" name="Заголовок 1"/>
          <p:cNvSpPr txBox="1">
            <a:spLocks/>
          </p:cNvSpPr>
          <p:nvPr/>
        </p:nvSpPr>
        <p:spPr bwMode="auto">
          <a:xfrm>
            <a:off x="406400" y="3273552"/>
            <a:ext cx="8137525" cy="21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ходе исполнения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инвестиционной программы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«Реконструкция и модернизация основных средств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</a:t>
            </a: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«Северо-Казахстанская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Распределительная Электросетевая Компания» </a:t>
            </a:r>
            <a:endParaRPr lang="ru-RU" altLang="ru-RU" sz="2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en-US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kk-KZ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</a:t>
            </a: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года </a:t>
            </a:r>
            <a:endParaRPr lang="ru-RU" alt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9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49275"/>
            <a:ext cx="4618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Прямоугольник 1"/>
          <p:cNvSpPr>
            <a:spLocks noChangeArrowheads="1"/>
          </p:cNvSpPr>
          <p:nvPr/>
        </p:nvSpPr>
        <p:spPr bwMode="auto">
          <a:xfrm>
            <a:off x="3248525" y="6045200"/>
            <a:ext cx="2719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ru-RU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г. Петропавловск, 201</a:t>
            </a:r>
            <a:r>
              <a:rPr kumimoji="1" lang="en-US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1" lang="ru-RU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год</a:t>
            </a:r>
            <a:endParaRPr kumimoji="1" lang="en-US" altLang="ru-RU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1" name="Заголовок 1"/>
          <p:cNvSpPr txBox="1">
            <a:spLocks/>
          </p:cNvSpPr>
          <p:nvPr/>
        </p:nvSpPr>
        <p:spPr bwMode="auto">
          <a:xfrm>
            <a:off x="406400" y="3273552"/>
            <a:ext cx="8137525" cy="21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ходе исполнения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инвестиционной программы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«Реконструкция и модернизация основных средств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</a:t>
            </a: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«Северо-Казахстанская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Распределительная Электросетевая Компания» </a:t>
            </a:r>
            <a:endParaRPr lang="ru-RU" altLang="ru-RU" sz="2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en-US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kk-KZ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</a:t>
            </a: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года </a:t>
            </a:r>
            <a:endParaRPr lang="ru-RU" alt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9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49275"/>
            <a:ext cx="4618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Прямоугольник 1"/>
          <p:cNvSpPr>
            <a:spLocks noChangeArrowheads="1"/>
          </p:cNvSpPr>
          <p:nvPr/>
        </p:nvSpPr>
        <p:spPr bwMode="auto">
          <a:xfrm>
            <a:off x="3248525" y="6045200"/>
            <a:ext cx="2719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ru-RU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г. Петропавловск, 201</a:t>
            </a:r>
            <a:r>
              <a:rPr kumimoji="1" lang="en-US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1" lang="ru-RU" alt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год</a:t>
            </a:r>
            <a:endParaRPr kumimoji="1" lang="en-US" altLang="ru-RU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1" name="Заголовок 1"/>
          <p:cNvSpPr txBox="1">
            <a:spLocks/>
          </p:cNvSpPr>
          <p:nvPr/>
        </p:nvSpPr>
        <p:spPr bwMode="auto">
          <a:xfrm>
            <a:off x="406400" y="3273552"/>
            <a:ext cx="8137525" cy="21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ходе исполнения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инвестиционной программы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«Реконструкция и модернизация основных средств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</a:t>
            </a: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«Северо-Казахстанская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Распределительная Электросетевая Компания» </a:t>
            </a:r>
            <a:endParaRPr lang="ru-RU" altLang="ru-RU" sz="2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en-US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kk-KZ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</a:t>
            </a: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года </a:t>
            </a:r>
            <a:endParaRPr lang="ru-RU" alt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638" y="23784"/>
            <a:ext cx="860767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кабельных линий электропередачи напряжением 10-0,4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г. Петропавловске</a:t>
            </a:r>
          </a:p>
          <a:p>
            <a:pPr marL="228600" indent="-228600" algn="just" defTabSz="180975" hangingPunct="0"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 defTabSz="180975" hangingPunct="0"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08" y="5302477"/>
            <a:ext cx="8997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2019 года начаты работы по реконструкции кабельных линий электропередачи 10-0,4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г. Петропавловске:</a:t>
            </a:r>
          </a:p>
          <a:p>
            <a:pPr algn="just" defTabSz="180975" hangingPunct="0"/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работы на 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объектах:</a:t>
            </a:r>
          </a:p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КЛ-0,4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 10/0,4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593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Б.Петрова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44 - Школа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КЛ-0,4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ТП 10/0,4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(территория областной больницы)</a:t>
            </a:r>
          </a:p>
          <a:p>
            <a:pPr algn="just" defTabSz="180975" hangingPunct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КЛ-10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ПС110/10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№4 выход на ВЛ-10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ф.12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(ул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Ауэзова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пром.зона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975" hangingPunct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КЛ-10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РП-2 выход на ВЛ-10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ф.12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(район Копай)</a:t>
            </a:r>
            <a:endPara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84" y="477941"/>
            <a:ext cx="3968495" cy="4841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0" y="463697"/>
            <a:ext cx="3797047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575029"/>
            <a:ext cx="4346896" cy="5258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7" y="575029"/>
            <a:ext cx="4331247" cy="52588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66713" y="0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496" y="203659"/>
            <a:ext cx="8031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кабельных линий электропередачи напряжением 10-0,4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г. Петропавловске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344" y="129269"/>
            <a:ext cx="850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трансформаторной подстанции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10/0,4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№317</a:t>
            </a:r>
          </a:p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Уалиханова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851" y="6272219"/>
            <a:ext cx="9147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2019 года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реконструкции здания ТП 10/0,4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№317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Петропавловске,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Уалиханова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7628"/>
            <a:ext cx="4553711" cy="48934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18339" y="726559"/>
            <a:ext cx="1598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1077628"/>
            <a:ext cx="4498847" cy="48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344" y="129269"/>
            <a:ext cx="850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трансформаторной подстанции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10/0,4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№317</a:t>
            </a:r>
          </a:p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Уалиханова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4" y="1132162"/>
            <a:ext cx="5395006" cy="53143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27248" y="771197"/>
            <a:ext cx="3666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выполнения строительных работ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2162"/>
            <a:ext cx="4526280" cy="53143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0515" y="91353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авлодарэнерго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авлодарэнерго">
      <a:majorFont>
        <a:latin typeface="FreeSetC"/>
        <a:ea typeface=""/>
        <a:cs typeface=""/>
      </a:majorFont>
      <a:minorFont>
        <a:latin typeface="FreeSe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32714</TotalTime>
  <Words>636</Words>
  <Application>Microsoft Office PowerPoint</Application>
  <PresentationFormat>Экран (4:3)</PresentationFormat>
  <Paragraphs>93</Paragraphs>
  <Slides>16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FreeSet</vt:lpstr>
      <vt:lpstr>FreeSetC</vt:lpstr>
      <vt:lpstr>Symbol</vt:lpstr>
      <vt:lpstr>Tahoma</vt:lpstr>
      <vt:lpstr>Times New Roman</vt:lpstr>
      <vt:lpstr>1_Павлодарэнерго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dse-nachoap</dc:creator>
  <cp:lastModifiedBy>Агеев Андрей Михайлович</cp:lastModifiedBy>
  <cp:revision>2540</cp:revision>
  <cp:lastPrinted>2018-11-14T11:10:11Z</cp:lastPrinted>
  <dcterms:created xsi:type="dcterms:W3CDTF">2008-11-17T05:23:55Z</dcterms:created>
  <dcterms:modified xsi:type="dcterms:W3CDTF">2019-07-15T10:26:36Z</dcterms:modified>
</cp:coreProperties>
</file>