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4" r:id="rId1"/>
  </p:sldMasterIdLst>
  <p:notesMasterIdLst>
    <p:notesMasterId r:id="rId22"/>
  </p:notesMasterIdLst>
  <p:handoutMasterIdLst>
    <p:handoutMasterId r:id="rId23"/>
  </p:handoutMasterIdLst>
  <p:sldIdLst>
    <p:sldId id="833" r:id="rId2"/>
    <p:sldId id="836" r:id="rId3"/>
    <p:sldId id="862" r:id="rId4"/>
    <p:sldId id="861" r:id="rId5"/>
    <p:sldId id="860" r:id="rId6"/>
    <p:sldId id="859" r:id="rId7"/>
    <p:sldId id="854" r:id="rId8"/>
    <p:sldId id="799" r:id="rId9"/>
    <p:sldId id="844" r:id="rId10"/>
    <p:sldId id="838" r:id="rId11"/>
    <p:sldId id="858" r:id="rId12"/>
    <p:sldId id="856" r:id="rId13"/>
    <p:sldId id="857" r:id="rId14"/>
    <p:sldId id="832" r:id="rId15"/>
    <p:sldId id="846" r:id="rId16"/>
    <p:sldId id="847" r:id="rId17"/>
    <p:sldId id="853" r:id="rId18"/>
    <p:sldId id="855" r:id="rId19"/>
    <p:sldId id="839" r:id="rId20"/>
    <p:sldId id="835" r:id="rId2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eeSetC" pitchFamily="50" charset="-5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eeSetC" pitchFamily="50" charset="-5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eeSetC" pitchFamily="50" charset="-5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eeSetC" pitchFamily="50" charset="-5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eeSetC" pitchFamily="50" charset="-5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eeSetC" pitchFamily="50" charset="-5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eeSetC" pitchFamily="50" charset="-5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eeSetC" pitchFamily="50" charset="-5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eeSetC" pitchFamily="50" charset="-5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8EDFE"/>
    <a:srgbClr val="ECAE8C"/>
    <a:srgbClr val="99FFCC"/>
    <a:srgbClr val="FFFF99"/>
    <a:srgbClr val="F6B5A8"/>
    <a:srgbClr val="F56B9C"/>
    <a:srgbClr val="EFF5FF"/>
    <a:srgbClr val="66FF99"/>
    <a:srgbClr val="ED9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264" autoAdjust="0"/>
  </p:normalViewPr>
  <p:slideViewPr>
    <p:cSldViewPr snapToGrid="0">
      <p:cViewPr varScale="1">
        <p:scale>
          <a:sx n="105" d="100"/>
          <a:sy n="105" d="100"/>
        </p:scale>
        <p:origin x="894" y="102"/>
      </p:cViewPr>
      <p:guideLst>
        <p:guide orient="horz" pos="1706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72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853722-83F4-4AF0-9689-13308D5AB5EC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0948"/>
            <a:ext cx="2919565" cy="493789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0948"/>
            <a:ext cx="2919565" cy="493789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A4F39-3DA4-4C7B-BAFD-8357778ED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5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7992" cy="4953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7" tIns="47173" rIns="94347" bIns="47173" numCol="1" anchor="t" anchorCtr="0" compatLnSpc="1">
            <a:prstTxWarp prst="textNoShape">
              <a:avLst/>
            </a:prstTxWarp>
          </a:bodyPr>
          <a:lstStyle>
            <a:lvl1pPr defTabSz="94220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199" y="1"/>
            <a:ext cx="2917992" cy="4953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7" tIns="47173" rIns="94347" bIns="47173" numCol="1" anchor="t" anchorCtr="0" compatLnSpc="1">
            <a:prstTxWarp prst="textNoShape">
              <a:avLst/>
            </a:prstTxWarp>
          </a:bodyPr>
          <a:lstStyle>
            <a:lvl1pPr algn="r" defTabSz="94220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3" y="4687052"/>
            <a:ext cx="5389240" cy="44393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7" tIns="47173" rIns="94347" bIns="47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9370"/>
            <a:ext cx="2917992" cy="4953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7" tIns="47173" rIns="94347" bIns="47173" numCol="1" anchor="b" anchorCtr="0" compatLnSpc="1">
            <a:prstTxWarp prst="textNoShape">
              <a:avLst/>
            </a:prstTxWarp>
          </a:bodyPr>
          <a:lstStyle>
            <a:lvl1pPr defTabSz="94220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199" y="9369370"/>
            <a:ext cx="2917992" cy="4953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347" tIns="47173" rIns="94347" bIns="47173" numCol="1" anchor="b" anchorCtr="0" compatLnSpc="1">
            <a:prstTxWarp prst="textNoShape">
              <a:avLst/>
            </a:prstTxWarp>
          </a:bodyPr>
          <a:lstStyle>
            <a:lvl1pPr algn="r" defTabSz="942205">
              <a:defRPr sz="1200"/>
            </a:lvl1pPr>
          </a:lstStyle>
          <a:p>
            <a:pPr>
              <a:defRPr/>
            </a:pPr>
            <a:fld id="{383A0374-92AA-42E7-8802-21AAAAD47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55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eeSetC" pitchFamily="50" charset="-5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eeSetC" pitchFamily="50" charset="-5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eeSetC" pitchFamily="50" charset="-5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eeSetC" pitchFamily="50" charset="-5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eeSetC" pitchFamily="50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30775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3262" y="4687292"/>
            <a:ext cx="5389240" cy="4439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5" tIns="45533" rIns="91065" bIns="45533"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9508" name="Номер слайда 3"/>
          <p:cNvSpPr txBox="1">
            <a:spLocks noGrp="1"/>
          </p:cNvSpPr>
          <p:nvPr/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5" tIns="45533" rIns="91065" bIns="455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1D69AAE-2439-4761-8CF4-B4DDE274023D}" type="slidenum">
              <a:rPr lang="ru-RU" alt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0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30775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3262" y="4687292"/>
            <a:ext cx="5389240" cy="4439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5" tIns="45533" rIns="91065" bIns="45533"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9508" name="Номер слайда 3"/>
          <p:cNvSpPr txBox="1">
            <a:spLocks noGrp="1"/>
          </p:cNvSpPr>
          <p:nvPr/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5" tIns="45533" rIns="91065" bIns="4553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1D69AAE-2439-4761-8CF4-B4DDE274023D}" type="slidenum">
              <a:rPr lang="ru-RU" alt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0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 userDrawn="1"/>
        </p:nvSpPr>
        <p:spPr bwMode="auto">
          <a:xfrm>
            <a:off x="0" y="63214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 userDrawn="1"/>
        </p:nvGraphicFramePr>
        <p:xfrm>
          <a:off x="165100" y="6330950"/>
          <a:ext cx="19954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2" name="CorelDRAW" r:id="rId3" imgW="11223862" imgH="2965936" progId="CorelDRAW.Graphic.13">
                  <p:embed/>
                </p:oleObj>
              </mc:Choice>
              <mc:Fallback>
                <p:oleObj name="CorelDRAW" r:id="rId3" imgW="11223862" imgH="2965936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6330950"/>
                        <a:ext cx="19954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13500000" algn="ctr" rotWithShape="0">
                                <a:srgbClr val="708688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367E-65FA-48DB-8FD4-F33AB58C6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4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2900" y="6457950"/>
            <a:ext cx="213360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1"/>
                </a:solidFill>
                <a:latin typeface="FreeSet" pitchFamily="34" charset="0"/>
              </a:defRPr>
            </a:lvl1pPr>
          </a:lstStyle>
          <a:p>
            <a:pPr>
              <a:defRPr/>
            </a:pPr>
            <a:fld id="{1FD51BD2-0D1C-42F6-81F5-0018A2005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eSetC" pitchFamily="50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eSetC" pitchFamily="50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eSetC" pitchFamily="50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eeSetC" pitchFamily="50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1" y="-12701"/>
            <a:ext cx="9175751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9" descr="Рисуно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49275"/>
            <a:ext cx="46180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Прямоугольник 1"/>
          <p:cNvSpPr>
            <a:spLocks noChangeArrowheads="1"/>
          </p:cNvSpPr>
          <p:nvPr/>
        </p:nvSpPr>
        <p:spPr bwMode="auto">
          <a:xfrm>
            <a:off x="3220953" y="6045200"/>
            <a:ext cx="2775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ru-RU" altLang="ru-RU" sz="16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Петропавловск, 201</a:t>
            </a:r>
            <a:r>
              <a:rPr kumimoji="1" lang="en-US" altLang="ru-RU" sz="16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kumimoji="1" lang="ru-RU" altLang="ru-RU" sz="16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</a:t>
            </a:r>
            <a:endParaRPr kumimoji="1" lang="en-US" altLang="ru-RU" sz="160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221" name="Заголовок 1"/>
          <p:cNvSpPr txBox="1">
            <a:spLocks/>
          </p:cNvSpPr>
          <p:nvPr/>
        </p:nvSpPr>
        <p:spPr bwMode="auto">
          <a:xfrm>
            <a:off x="406400" y="3273552"/>
            <a:ext cx="8137525" cy="212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ходе исполнения </a:t>
            </a: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инвестиционной программы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«Реконструкция и модернизация основных средств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</a:t>
            </a: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«Северо-Казахстанская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Распределительная Электросетевая Компания» </a:t>
            </a:r>
            <a:endParaRPr lang="ru-RU" altLang="ru-RU" sz="2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en-US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 </a:t>
            </a:r>
            <a:r>
              <a:rPr lang="kk-KZ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</a:t>
            </a:r>
            <a:r>
              <a:rPr lang="ru-RU" alt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года </a:t>
            </a:r>
            <a:endParaRPr lang="ru-RU" altLang="ru-RU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69" y="161181"/>
            <a:ext cx="8502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трансформаторной подстанции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10/0,4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№230</a:t>
            </a:r>
          </a:p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- Советская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424"/>
            <a:ext cx="3126408" cy="5210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64" y="1106424"/>
            <a:ext cx="3126408" cy="5210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92" y="1106424"/>
            <a:ext cx="3126408" cy="521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69" y="161181"/>
            <a:ext cx="8502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фарфоровой изоляции на ВЛ-110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«ПТЭЦ-2 – Казанка»</a:t>
            </a:r>
          </a:p>
          <a:p>
            <a:pPr algn="ctr" defTabSz="180975" hangingPunct="0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г.Петропавловск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Кызылжарский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256"/>
            <a:ext cx="4672583" cy="548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9" y="905256"/>
            <a:ext cx="482803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69" y="60597"/>
            <a:ext cx="8502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конторы Тимирязевского РЭС</a:t>
            </a:r>
          </a:p>
          <a:p>
            <a:pPr algn="ctr" defTabSz="180975" hangingPunct="0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с.Тимирязево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32" y="592961"/>
            <a:ext cx="6626235" cy="3723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31" y="3739896"/>
            <a:ext cx="6626235" cy="30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69" y="42309"/>
            <a:ext cx="8502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здания конторы Южного участка магистральных сетей и подстанций</a:t>
            </a:r>
          </a:p>
          <a:p>
            <a:pPr algn="ctr" defTabSz="180975" hangingPunct="0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г.Сергеевка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2" y="538097"/>
            <a:ext cx="7678483" cy="3401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1" y="3611880"/>
            <a:ext cx="7678483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6" y="45649"/>
            <a:ext cx="872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еконструкция воздушных линий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городе Петропавловске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" y="771197"/>
            <a:ext cx="2855036" cy="5229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41" y="771197"/>
            <a:ext cx="2855036" cy="5229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72" y="771197"/>
            <a:ext cx="3218688" cy="52297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6701" y="423812"/>
            <a:ext cx="36667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ВЛ-0,4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ТП 10/0,4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№802 (поселок Борки)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6" y="241895"/>
            <a:ext cx="872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еконструкция воздушных линий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городе Петропавловске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05" y="1079201"/>
            <a:ext cx="3132879" cy="5561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00" y="1085453"/>
            <a:ext cx="3129356" cy="55555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83395" y="36489"/>
            <a:ext cx="1194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" y="1079201"/>
            <a:ext cx="3132878" cy="55618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36701" y="616578"/>
            <a:ext cx="36667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ВЛ-0,4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ТП 10/0,4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805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(поселок Борки)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6" y="241895"/>
            <a:ext cx="872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еконструкция воздушных линий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городе Петропавловске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83395" y="36489"/>
            <a:ext cx="1194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2013" y="644010"/>
            <a:ext cx="49403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ВЛ-0,4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ТП 10/0,4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№№ 451, 457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РП-11 (район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Кожзавод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2" y="1150972"/>
            <a:ext cx="3182112" cy="5213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04" y="1150972"/>
            <a:ext cx="3054095" cy="52132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0972"/>
            <a:ext cx="3026665" cy="521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6" y="241895"/>
            <a:ext cx="872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еконструкция воздушных линий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городе Петропавловске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83395" y="36489"/>
            <a:ext cx="1194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1793" y="580002"/>
            <a:ext cx="4750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ВЛ-0,4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ТП 10/0,4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№№ 161, 162 (район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Подгора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2" y="893577"/>
            <a:ext cx="3904488" cy="57953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248"/>
            <a:ext cx="3786511" cy="5789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93" y="893576"/>
            <a:ext cx="3419856" cy="57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6" y="241895"/>
            <a:ext cx="872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еконструкция воздушных линий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городе Петропавловске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83395" y="36489"/>
            <a:ext cx="1194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1793" y="580002"/>
            <a:ext cx="4750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ВЛ-0,4 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ТП 10/0,4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 (район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Кожзавод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20"/>
            <a:ext cx="2880360" cy="5974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92" y="883920"/>
            <a:ext cx="3493008" cy="5974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69" y="883920"/>
            <a:ext cx="3650039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6" y="73081"/>
            <a:ext cx="872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еконструкция воздушных линий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Есильском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с.Явленка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8" y="937260"/>
            <a:ext cx="3364992" cy="52303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260"/>
            <a:ext cx="3922776" cy="5230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63" y="937260"/>
            <a:ext cx="3602736" cy="5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1" y="-12701"/>
            <a:ext cx="9175751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9" descr="Рисуно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49275"/>
            <a:ext cx="46180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Прямоугольник 1"/>
          <p:cNvSpPr>
            <a:spLocks noChangeArrowheads="1"/>
          </p:cNvSpPr>
          <p:nvPr/>
        </p:nvSpPr>
        <p:spPr bwMode="auto">
          <a:xfrm>
            <a:off x="3220953" y="6045200"/>
            <a:ext cx="2775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ru-RU" altLang="ru-RU" sz="16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Петропавловск, 201</a:t>
            </a:r>
            <a:r>
              <a:rPr kumimoji="1" lang="en-US" altLang="ru-RU" sz="16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kumimoji="1" lang="ru-RU" altLang="ru-RU" sz="16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</a:t>
            </a:r>
            <a:endParaRPr kumimoji="1" lang="en-US" altLang="ru-RU" sz="160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221" name="Заголовок 1"/>
          <p:cNvSpPr txBox="1">
            <a:spLocks/>
          </p:cNvSpPr>
          <p:nvPr/>
        </p:nvSpPr>
        <p:spPr bwMode="auto">
          <a:xfrm>
            <a:off x="406400" y="3500438"/>
            <a:ext cx="8137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200" b="1" dirty="0" smtClean="0">
                <a:solidFill>
                  <a:prstClr val="white"/>
                </a:solidFill>
                <a:latin typeface="Tahoma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908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344" y="10397"/>
            <a:ext cx="8502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трансформаторной подстанции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10/0,4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№317</a:t>
            </a:r>
          </a:p>
          <a:p>
            <a:pPr algn="ctr" defTabSz="180975" hangingPunct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Уалиханова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21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38" y="453774"/>
            <a:ext cx="6356173" cy="3474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37" y="3222822"/>
            <a:ext cx="6356173" cy="35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00515" y="91353"/>
            <a:ext cx="1194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45214"/>
            <a:ext cx="5472318" cy="3082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3682971"/>
            <a:ext cx="5472318" cy="3082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85" y="545214"/>
            <a:ext cx="3503729" cy="62202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3344" y="28247"/>
            <a:ext cx="8502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трансформаторной подстанции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10/0,4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№317</a:t>
            </a:r>
          </a:p>
          <a:p>
            <a:pPr algn="ctr" defTabSz="180975" hangingPunct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Уалиханова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21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69" y="42309"/>
            <a:ext cx="8502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трансформаторной подстанции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10/0,4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№345</a:t>
            </a:r>
          </a:p>
          <a:p>
            <a:pPr algn="ctr" defTabSz="180975" hangingPunct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Мира, 248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93" y="501521"/>
            <a:ext cx="6031875" cy="37062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92" y="3447288"/>
            <a:ext cx="6031875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4" y="794129"/>
            <a:ext cx="4224528" cy="56327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8069" y="115461"/>
            <a:ext cx="8502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трансформаторной подстанции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10/0,4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№345</a:t>
            </a:r>
          </a:p>
          <a:p>
            <a:pPr algn="ctr" defTabSz="180975" hangingPunct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Мира, 248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00515" y="91353"/>
            <a:ext cx="1194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9" y="794129"/>
            <a:ext cx="3364993" cy="5632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794129"/>
            <a:ext cx="3593592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авлодарэнерго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авлодарэнерго">
      <a:majorFont>
        <a:latin typeface="FreeSetC"/>
        <a:ea typeface=""/>
        <a:cs typeface=""/>
      </a:majorFont>
      <a:minorFont>
        <a:latin typeface="FreeSe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32949</TotalTime>
  <Words>289</Words>
  <Application>Microsoft Office PowerPoint</Application>
  <PresentationFormat>Экран (4:3)</PresentationFormat>
  <Paragraphs>42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FreeSet</vt:lpstr>
      <vt:lpstr>FreeSetC</vt:lpstr>
      <vt:lpstr>Symbol</vt:lpstr>
      <vt:lpstr>Tahoma</vt:lpstr>
      <vt:lpstr>Times New Roman</vt:lpstr>
      <vt:lpstr>1_Павлодарэнерго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dse-nachoap</dc:creator>
  <cp:lastModifiedBy>Шаштаулетов Анвар Валиевич</cp:lastModifiedBy>
  <cp:revision>2557</cp:revision>
  <cp:lastPrinted>2018-11-14T11:10:11Z</cp:lastPrinted>
  <dcterms:created xsi:type="dcterms:W3CDTF">2008-11-17T05:23:55Z</dcterms:created>
  <dcterms:modified xsi:type="dcterms:W3CDTF">2019-10-15T09:49:40Z</dcterms:modified>
</cp:coreProperties>
</file>